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A6812-9ED1-7255-26F5-C26B8787D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4BD9C0-BBE8-4B16-CA68-0018CCEBC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3BB02-EA8F-4980-63C8-2903E2D3B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3635B-5713-4ADB-C8EB-791A0D96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20F46-C0A8-419D-1B49-B056387B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608ED-4994-E3D3-8EC8-6F233A0B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511C6-346D-BC3E-F348-408046A17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F5331-0815-25E5-B78C-C76724C5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3D5D4-8C4E-2DDD-5764-A9E5DD37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F7426-80B9-43AB-3A8B-5E4F463C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1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E7E40E-C5A1-0615-ED84-81C8F7FD9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149EF-6508-CA73-C86B-2CB61AB26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41EA0-4523-AC1F-DCAC-0F1C96C0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C1F5-D9BB-515D-C7B5-C31A18619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E9FB2-406A-2272-8638-92CC4893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6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DC74-F59F-4A56-1E3E-8E33DD73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7AD5-CF19-2EAC-6E40-00F2AF53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139B6-0181-25D8-9800-7C6B8D1C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48FDB-D365-480B-2CF8-E26E09F3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EA7B1-BDD1-B06F-AD97-80F5D2E6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D84C7-5968-FAFD-51A7-9A93099E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71FB1-6FA7-E20D-4A1F-26250B53F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8A42E-3583-CD6B-9DE6-B26BB99C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BDFA-388D-26D0-FD2D-921B8B9BC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8F8EC-4D75-67BC-EF3F-85B8838E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1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3047-8089-24E3-BB21-067971518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730E7-09E9-97E0-C67C-450FCA478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1A804-9127-5C36-949C-0DD2C3DFD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9C208-10F6-40F6-8D95-E5736954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8ABD2-E8DD-DE49-1754-D5C33A5F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5BBBE-4983-4545-1F90-91DBF7C0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7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FF9FD-155E-49EC-68CC-2C8A73D06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5A0C1-2B8A-0C1D-91A1-FB655F647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362A4-6BF1-D976-1E4C-4BD8197A0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385A65-1A87-8CB3-7643-D94176AC3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16212-ABC0-BEDC-2833-B1EC67278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A42ADE-C5F9-65ED-2143-0B9A6361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F0FDBE-9DA3-0FEA-F4E7-B1F4FB81F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4BC771-31C1-1F09-EA13-39E83B8F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5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A2B5-2968-1315-0E5B-25728A35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012C35-4463-8E29-E8C5-9BD60BE1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34464D-3C1A-DB79-33C5-7E77FAD6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D3BD3-9D89-AFC6-7410-7D24FACD7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1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2B2EB-EE56-CBD0-80F4-9114E8907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4C8E2-101E-94F4-48EF-44449F67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DD4C4-D94C-07F7-073B-6DE53916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2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524C-3CC0-C4A7-1ED6-3B6FBFC8C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252AD-2B61-54F2-0185-8444B4919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DD20F-E1E5-93E8-FBCC-59FC0ED5B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18D1D-0A5E-16E7-F91E-18383FD3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47CDB-4483-FA65-375A-D2458117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C9B4F-93A7-5D44-07BF-7DD8EB7D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5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E1F62-BF53-52DA-7BE2-8ABEA721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B9B89A-E24A-B20F-A396-4FDA5D08D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A2C3B-0F37-89C6-CD87-CC882F62A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8609F-806A-4DD3-B98A-BB4E59792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F4EB8-FE3C-6743-F661-CD83F2BA3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91C1D-4953-0973-3956-A1A0950A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C1660-06EA-8804-E1B3-50322E06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84B54-B8ED-59D5-D673-54AD8CF49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01B10-779C-33F2-E6ED-FE45B8057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99CE-5DD1-4A67-A422-D953240B3DD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64E36-DE5A-B0CA-A700-8105CBBC7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80389-361F-C4F7-8117-BCB96FD5A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EEE9-BE77-4D00-8B2E-E1C5E5E8A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9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3jPZjQyFeU?list=PLlJl1BR90sNFHMkaVSz3bn43xKgwpUiW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B652-4A7D-AF90-048A-F3829704E7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BÀI 6: TIN HỌC VÀ XÃ HỘI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D9EFC-9FE9-AC72-9E15-D1411B2637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62BF-9543-4241-4A7E-C8648528E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6: Tin học và xã hội">
            <a:hlinkClick r:id="" action="ppaction://media"/>
            <a:extLst>
              <a:ext uri="{FF2B5EF4-FFF2-40B4-BE49-F238E27FC236}">
                <a16:creationId xmlns:a16="http://schemas.microsoft.com/office/drawing/2014/main" id="{FF807C24-F7E8-4F2D-2A47-5AD93A275C5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9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BÀI 6: TIN HỌC VÀ XÃ HỘI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6: TIN HỌC VÀ XÃ HỘI</dc:title>
  <dc:creator>Quang Tran</dc:creator>
  <cp:lastModifiedBy>Quang Tran</cp:lastModifiedBy>
  <cp:revision>1</cp:revision>
  <dcterms:created xsi:type="dcterms:W3CDTF">2023-02-19T17:28:52Z</dcterms:created>
  <dcterms:modified xsi:type="dcterms:W3CDTF">2023-02-19T17:29:14Z</dcterms:modified>
</cp:coreProperties>
</file>